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19" autoAdjust="0"/>
  </p:normalViewPr>
  <p:slideViewPr>
    <p:cSldViewPr>
      <p:cViewPr varScale="1">
        <p:scale>
          <a:sx n="65" d="100"/>
          <a:sy n="65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4F061-7A67-47EA-A305-27A34EE401C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854C4-3B5A-42B5-A53B-472395EAE479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19652-5C38-4702-85F7-97A68B4270D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642A0-50B4-4CC8-9855-0D390AD079A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EF4C3-0F99-4A09-8DFB-8D2D17A2D46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B456B6-BFDD-4411-AD40-FCAB7C3BC93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51A32-1EA2-4A93-ACB6-623EC3D9E6E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5D485-F543-417B-B249-CB73EBE5F63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83710-DF23-4146-BD79-4120BC5A5789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4DE93-D2C0-460B-93A3-9FF883984FD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3AEA4-9535-4185-BECB-12BEA31EBDA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FB74C-07D8-4E79-B80B-5B16EB9A37D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0980DE-274A-4E86-88CD-89913C62D33E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Trädgårdsmästare Hans</a:t>
            </a:r>
            <a:endParaRPr lang="sv-S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sv-SE" sz="2400"/>
              <a:t>Jag bedriver en mindre handelsträdgård i egen regi.</a:t>
            </a:r>
          </a:p>
          <a:p>
            <a:r>
              <a:rPr lang="sv-SE" sz="2400"/>
              <a:t>Jag säljer växter, träd och blommor efter säsong till humana priser.</a:t>
            </a:r>
          </a:p>
          <a:p>
            <a:r>
              <a:rPr lang="sv-SE" sz="2400"/>
              <a:t>Jag är utbildad trädgårdsmästare och arborist. Därför kan du tryggt anlita mina tjänster</a:t>
            </a:r>
          </a:p>
        </p:txBody>
      </p:sp>
      <p:pic>
        <p:nvPicPr>
          <p:cNvPr id="5129" name="Picture 9" descr="fe4eeec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628775"/>
            <a:ext cx="3889375" cy="4497388"/>
          </a:xfrm>
          <a:noFill/>
          <a:ln/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84213" y="6237288"/>
            <a:ext cx="3384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v-SE" sz="1200" i="1"/>
              <a:t>Bilden är tagen strax utanför min fruktträdgård.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46</Words>
  <Application>Microsoft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Standardformgivning</vt:lpstr>
      <vt:lpstr>Trädgårdsmästare Hans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Trädgårdsmästaren Hans</dc:title>
  <dc:creator>Malin </dc:creator>
  <cp:lastModifiedBy>U Nilsson</cp:lastModifiedBy>
  <cp:revision>14</cp:revision>
  <dcterms:created xsi:type="dcterms:W3CDTF">2001-10-31T14:47:30Z</dcterms:created>
  <dcterms:modified xsi:type="dcterms:W3CDTF">2006-12-15T10:44:55Z</dcterms:modified>
</cp:coreProperties>
</file>